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32" r:id="rId1"/>
  </p:sldMasterIdLst>
  <p:sldIdLst>
    <p:sldId id="256" r:id="rId2"/>
  </p:sldIdLst>
  <p:sldSz cx="14400213" cy="215995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6804" userDrawn="1">
          <p15:clr>
            <a:srgbClr val="A4A3A4"/>
          </p15:clr>
        </p15:guide>
        <p15:guide id="2" pos="453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43" autoAdjust="0"/>
    <p:restoredTop sz="94660"/>
  </p:normalViewPr>
  <p:slideViewPr>
    <p:cSldViewPr snapToGrid="0" showGuides="1">
      <p:cViewPr varScale="1">
        <p:scale>
          <a:sx n="36" d="100"/>
          <a:sy n="36" d="100"/>
        </p:scale>
        <p:origin x="3228" y="90"/>
      </p:cViewPr>
      <p:guideLst>
        <p:guide orient="horz" pos="6804"/>
        <p:guide pos="453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80016" y="3534924"/>
            <a:ext cx="12240181" cy="7519835"/>
          </a:xfrm>
        </p:spPr>
        <p:txBody>
          <a:bodyPr anchor="b"/>
          <a:lstStyle>
            <a:lvl1pPr algn="ctr">
              <a:defRPr sz="9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00027" y="11344752"/>
            <a:ext cx="10800160" cy="5214884"/>
          </a:xfrm>
        </p:spPr>
        <p:txBody>
          <a:bodyPr/>
          <a:lstStyle>
            <a:lvl1pPr marL="0" indent="0" algn="ctr">
              <a:buNone/>
              <a:defRPr sz="3780"/>
            </a:lvl1pPr>
            <a:lvl2pPr marL="719999" indent="0" algn="ctr">
              <a:buNone/>
              <a:defRPr sz="3150"/>
            </a:lvl2pPr>
            <a:lvl3pPr marL="1439997" indent="0" algn="ctr">
              <a:buNone/>
              <a:defRPr sz="2835"/>
            </a:lvl3pPr>
            <a:lvl4pPr marL="2159996" indent="0" algn="ctr">
              <a:buNone/>
              <a:defRPr sz="2520"/>
            </a:lvl4pPr>
            <a:lvl5pPr marL="2879994" indent="0" algn="ctr">
              <a:buNone/>
              <a:defRPr sz="2520"/>
            </a:lvl5pPr>
            <a:lvl6pPr marL="3599993" indent="0" algn="ctr">
              <a:buNone/>
              <a:defRPr sz="2520"/>
            </a:lvl6pPr>
            <a:lvl7pPr marL="4319991" indent="0" algn="ctr">
              <a:buNone/>
              <a:defRPr sz="2520"/>
            </a:lvl7pPr>
            <a:lvl8pPr marL="5039990" indent="0" algn="ctr">
              <a:buNone/>
              <a:defRPr sz="2520"/>
            </a:lvl8pPr>
            <a:lvl9pPr marL="5759988" indent="0" algn="ctr">
              <a:buNone/>
              <a:defRPr sz="252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1971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729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515" y="5384888"/>
            <a:ext cx="12420184" cy="8984801"/>
          </a:xfrm>
        </p:spPr>
        <p:txBody>
          <a:bodyPr anchor="b"/>
          <a:lstStyle>
            <a:lvl1pPr>
              <a:defRPr sz="944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515" y="14454688"/>
            <a:ext cx="12420184" cy="4724895"/>
          </a:xfrm>
        </p:spPr>
        <p:txBody>
          <a:bodyPr/>
          <a:lstStyle>
            <a:lvl1pPr marL="0" indent="0">
              <a:buNone/>
              <a:defRPr sz="3780">
                <a:solidFill>
                  <a:schemeClr val="tx1"/>
                </a:solidFill>
              </a:defRPr>
            </a:lvl1pPr>
            <a:lvl2pPr marL="719999" indent="0">
              <a:buNone/>
              <a:defRPr sz="3150">
                <a:solidFill>
                  <a:schemeClr val="tx1">
                    <a:tint val="75000"/>
                  </a:schemeClr>
                </a:solidFill>
              </a:defRPr>
            </a:lvl2pPr>
            <a:lvl3pPr marL="1439997" indent="0">
              <a:buNone/>
              <a:defRPr sz="2835">
                <a:solidFill>
                  <a:schemeClr val="tx1">
                    <a:tint val="75000"/>
                  </a:schemeClr>
                </a:solidFill>
              </a:defRPr>
            </a:lvl3pPr>
            <a:lvl4pPr marL="2159996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4pPr>
            <a:lvl5pPr marL="2879994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5pPr>
            <a:lvl6pPr marL="3599993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6pPr>
            <a:lvl7pPr marL="4319991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7pPr>
            <a:lvl8pPr marL="503999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8pPr>
            <a:lvl9pPr marL="5759988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528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90014" y="5749874"/>
            <a:ext cx="6120091" cy="137047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290108" y="5749874"/>
            <a:ext cx="6120091" cy="137047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6559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149979"/>
            <a:ext cx="12420184" cy="417491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1892" y="5294885"/>
            <a:ext cx="6091964" cy="259494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892" y="7889827"/>
            <a:ext cx="6091964" cy="116047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290109" y="5294885"/>
            <a:ext cx="6121966" cy="2594941"/>
          </a:xfrm>
        </p:spPr>
        <p:txBody>
          <a:bodyPr anchor="b"/>
          <a:lstStyle>
            <a:lvl1pPr marL="0" indent="0">
              <a:buNone/>
              <a:defRPr sz="3780" b="1"/>
            </a:lvl1pPr>
            <a:lvl2pPr marL="719999" indent="0">
              <a:buNone/>
              <a:defRPr sz="3150" b="1"/>
            </a:lvl2pPr>
            <a:lvl3pPr marL="1439997" indent="0">
              <a:buNone/>
              <a:defRPr sz="2835" b="1"/>
            </a:lvl3pPr>
            <a:lvl4pPr marL="2159996" indent="0">
              <a:buNone/>
              <a:defRPr sz="2520" b="1"/>
            </a:lvl4pPr>
            <a:lvl5pPr marL="2879994" indent="0">
              <a:buNone/>
              <a:defRPr sz="2520" b="1"/>
            </a:lvl5pPr>
            <a:lvl6pPr marL="3599993" indent="0">
              <a:buNone/>
              <a:defRPr sz="2520" b="1"/>
            </a:lvl6pPr>
            <a:lvl7pPr marL="4319991" indent="0">
              <a:buNone/>
              <a:defRPr sz="2520" b="1"/>
            </a:lvl7pPr>
            <a:lvl8pPr marL="5039990" indent="0">
              <a:buNone/>
              <a:defRPr sz="2520" b="1"/>
            </a:lvl8pPr>
            <a:lvl9pPr marL="5759988" indent="0">
              <a:buNone/>
              <a:defRPr sz="252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290109" y="7889827"/>
            <a:ext cx="6121966" cy="1160474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6520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1750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620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439968"/>
            <a:ext cx="4644444" cy="503988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1966" y="3109937"/>
            <a:ext cx="7290108" cy="15349662"/>
          </a:xfrm>
        </p:spPr>
        <p:txBody>
          <a:bodyPr/>
          <a:lstStyle>
            <a:lvl1pPr>
              <a:defRPr sz="5039"/>
            </a:lvl1pPr>
            <a:lvl2pPr>
              <a:defRPr sz="4409"/>
            </a:lvl2pPr>
            <a:lvl3pPr>
              <a:defRPr sz="3780"/>
            </a:lvl3pPr>
            <a:lvl4pPr>
              <a:defRPr sz="3150"/>
            </a:lvl4pPr>
            <a:lvl5pPr>
              <a:defRPr sz="3150"/>
            </a:lvl5pPr>
            <a:lvl6pPr>
              <a:defRPr sz="3150"/>
            </a:lvl6pPr>
            <a:lvl7pPr>
              <a:defRPr sz="3150"/>
            </a:lvl7pPr>
            <a:lvl8pPr>
              <a:defRPr sz="3150"/>
            </a:lvl8pPr>
            <a:lvl9pPr>
              <a:defRPr sz="315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6479857"/>
            <a:ext cx="4644444" cy="12004738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056559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1890" y="1439968"/>
            <a:ext cx="4644444" cy="5039889"/>
          </a:xfrm>
        </p:spPr>
        <p:txBody>
          <a:bodyPr anchor="b"/>
          <a:lstStyle>
            <a:lvl1pPr>
              <a:defRPr sz="5039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121966" y="3109937"/>
            <a:ext cx="7290108" cy="15349662"/>
          </a:xfrm>
        </p:spPr>
        <p:txBody>
          <a:bodyPr anchor="t"/>
          <a:lstStyle>
            <a:lvl1pPr marL="0" indent="0">
              <a:buNone/>
              <a:defRPr sz="5039"/>
            </a:lvl1pPr>
            <a:lvl2pPr marL="719999" indent="0">
              <a:buNone/>
              <a:defRPr sz="4409"/>
            </a:lvl2pPr>
            <a:lvl3pPr marL="1439997" indent="0">
              <a:buNone/>
              <a:defRPr sz="3780"/>
            </a:lvl3pPr>
            <a:lvl4pPr marL="2159996" indent="0">
              <a:buNone/>
              <a:defRPr sz="3150"/>
            </a:lvl4pPr>
            <a:lvl5pPr marL="2879994" indent="0">
              <a:buNone/>
              <a:defRPr sz="3150"/>
            </a:lvl5pPr>
            <a:lvl6pPr marL="3599993" indent="0">
              <a:buNone/>
              <a:defRPr sz="3150"/>
            </a:lvl6pPr>
            <a:lvl7pPr marL="4319991" indent="0">
              <a:buNone/>
              <a:defRPr sz="3150"/>
            </a:lvl7pPr>
            <a:lvl8pPr marL="5039990" indent="0">
              <a:buNone/>
              <a:defRPr sz="3150"/>
            </a:lvl8pPr>
            <a:lvl9pPr marL="5759988" indent="0">
              <a:buNone/>
              <a:defRPr sz="315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91890" y="6479857"/>
            <a:ext cx="4644444" cy="12004738"/>
          </a:xfrm>
        </p:spPr>
        <p:txBody>
          <a:bodyPr/>
          <a:lstStyle>
            <a:lvl1pPr marL="0" indent="0">
              <a:buNone/>
              <a:defRPr sz="2520"/>
            </a:lvl1pPr>
            <a:lvl2pPr marL="719999" indent="0">
              <a:buNone/>
              <a:defRPr sz="2205"/>
            </a:lvl2pPr>
            <a:lvl3pPr marL="1439997" indent="0">
              <a:buNone/>
              <a:defRPr sz="1890"/>
            </a:lvl3pPr>
            <a:lvl4pPr marL="2159996" indent="0">
              <a:buNone/>
              <a:defRPr sz="1575"/>
            </a:lvl4pPr>
            <a:lvl5pPr marL="2879994" indent="0">
              <a:buNone/>
              <a:defRPr sz="1575"/>
            </a:lvl5pPr>
            <a:lvl6pPr marL="3599993" indent="0">
              <a:buNone/>
              <a:defRPr sz="1575"/>
            </a:lvl6pPr>
            <a:lvl7pPr marL="4319991" indent="0">
              <a:buNone/>
              <a:defRPr sz="1575"/>
            </a:lvl7pPr>
            <a:lvl8pPr marL="5039990" indent="0">
              <a:buNone/>
              <a:defRPr sz="1575"/>
            </a:lvl8pPr>
            <a:lvl9pPr marL="5759988" indent="0">
              <a:buNone/>
              <a:defRPr sz="1575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209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0549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305153" y="1149975"/>
            <a:ext cx="3105046" cy="1830459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015" y="1149975"/>
            <a:ext cx="9135135" cy="1830459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3124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90015" y="1149979"/>
            <a:ext cx="12420184" cy="4174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015" y="5749874"/>
            <a:ext cx="12420184" cy="137047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015" y="20019564"/>
            <a:ext cx="3240048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2026/10/14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770071" y="20019564"/>
            <a:ext cx="4860072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70150" y="20019564"/>
            <a:ext cx="3240048" cy="11499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9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38086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1439997" rtl="0" eaLnBrk="1" latinLnBrk="0" hangingPunct="1">
        <a:lnSpc>
          <a:spcPct val="90000"/>
        </a:lnSpc>
        <a:spcBef>
          <a:spcPct val="0"/>
        </a:spcBef>
        <a:buNone/>
        <a:defRPr sz="692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9999" indent="-359999" algn="l" defTabSz="1439997" rtl="0" eaLnBrk="1" latinLnBrk="0" hangingPunct="1">
        <a:lnSpc>
          <a:spcPct val="90000"/>
        </a:lnSpc>
        <a:spcBef>
          <a:spcPts val="1575"/>
        </a:spcBef>
        <a:buFont typeface="Arial" panose="020B0604020202020204" pitchFamily="34" charset="0"/>
        <a:buChar char="•"/>
        <a:defRPr sz="4409" kern="1200">
          <a:solidFill>
            <a:schemeClr val="tx1"/>
          </a:solidFill>
          <a:latin typeface="+mn-lt"/>
          <a:ea typeface="+mn-ea"/>
          <a:cs typeface="+mn-cs"/>
        </a:defRPr>
      </a:lvl1pPr>
      <a:lvl2pPr marL="107999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780" kern="1200">
          <a:solidFill>
            <a:schemeClr val="tx1"/>
          </a:solidFill>
          <a:latin typeface="+mn-lt"/>
          <a:ea typeface="+mn-ea"/>
          <a:cs typeface="+mn-cs"/>
        </a:defRPr>
      </a:lvl2pPr>
      <a:lvl3pPr marL="1799996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3pPr>
      <a:lvl4pPr marL="2519995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3239994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959992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679991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399989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6119988" indent="-359999" algn="l" defTabSz="1439997" rtl="0" eaLnBrk="1" latinLnBrk="0" hangingPunct="1">
        <a:lnSpc>
          <a:spcPct val="90000"/>
        </a:lnSpc>
        <a:spcBef>
          <a:spcPts val="787"/>
        </a:spcBef>
        <a:buFont typeface="Arial" panose="020B0604020202020204" pitchFamily="34" charset="0"/>
        <a:buChar char="•"/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1pPr>
      <a:lvl2pPr marL="719999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2pPr>
      <a:lvl3pPr marL="1439997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3pPr>
      <a:lvl4pPr marL="2159996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4pPr>
      <a:lvl5pPr marL="2879994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5pPr>
      <a:lvl6pPr marL="3599993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6pPr>
      <a:lvl7pPr marL="4319991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7pPr>
      <a:lvl8pPr marL="5039990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8pPr>
      <a:lvl9pPr marL="5759988" algn="l" defTabSz="1439997" rtl="0" eaLnBrk="1" latinLnBrk="0" hangingPunct="1">
        <a:defRPr sz="283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10262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主题">
  <a:themeElements>
    <a:clrScheme name="Office 2013 - 2022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主题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29</TotalTime>
  <Words>0</Words>
  <Application>Microsoft Office PowerPoint</Application>
  <PresentationFormat>自定义</PresentationFormat>
  <Paragraphs>0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2013 - 2022 主题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6</cp:revision>
  <dcterms:created xsi:type="dcterms:W3CDTF">2023-08-09T12:44:00Z</dcterms:created>
  <dcterms:modified xsi:type="dcterms:W3CDTF">2026-10-14T08:05:46Z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</Properties>
</file>